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5" d="100"/>
          <a:sy n="35" d="100"/>
        </p:scale>
        <p:origin x="84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2CE59-EAD4-4AF9-A62A-043E98B4F987}" type="datetimeFigureOut">
              <a:rPr lang="ru-RU" smtClean="0"/>
              <a:t>19.11.2021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7DA9C-BD17-493C-80EC-7A3BEA73D6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1474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2CE59-EAD4-4AF9-A62A-043E98B4F987}" type="datetimeFigureOut">
              <a:rPr lang="ru-RU" smtClean="0"/>
              <a:t>19.11.2021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7DA9C-BD17-493C-80EC-7A3BEA73D6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54059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2CE59-EAD4-4AF9-A62A-043E98B4F987}" type="datetimeFigureOut">
              <a:rPr lang="ru-RU" smtClean="0"/>
              <a:t>19.11.2021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7DA9C-BD17-493C-80EC-7A3BEA73D6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6953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2CE59-EAD4-4AF9-A62A-043E98B4F987}" type="datetimeFigureOut">
              <a:rPr lang="ru-RU" smtClean="0"/>
              <a:t>19.11.2021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7DA9C-BD17-493C-80EC-7A3BEA73D6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401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2CE59-EAD4-4AF9-A62A-043E98B4F987}" type="datetimeFigureOut">
              <a:rPr lang="ru-RU" smtClean="0"/>
              <a:t>19.11.2021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7DA9C-BD17-493C-80EC-7A3BEA73D6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1567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2CE59-EAD4-4AF9-A62A-043E98B4F987}" type="datetimeFigureOut">
              <a:rPr lang="ru-RU" smtClean="0"/>
              <a:t>19.11.2021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7DA9C-BD17-493C-80EC-7A3BEA73D6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479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2CE59-EAD4-4AF9-A62A-043E98B4F987}" type="datetimeFigureOut">
              <a:rPr lang="ru-RU" smtClean="0"/>
              <a:t>19.11.2021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7DA9C-BD17-493C-80EC-7A3BEA73D6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9751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2CE59-EAD4-4AF9-A62A-043E98B4F987}" type="datetimeFigureOut">
              <a:rPr lang="ru-RU" smtClean="0"/>
              <a:t>19.11.2021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7DA9C-BD17-493C-80EC-7A3BEA73D6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756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2CE59-EAD4-4AF9-A62A-043E98B4F987}" type="datetimeFigureOut">
              <a:rPr lang="ru-RU" smtClean="0"/>
              <a:t>19.11.2021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7DA9C-BD17-493C-80EC-7A3BEA73D6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6422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2CE59-EAD4-4AF9-A62A-043E98B4F987}" type="datetimeFigureOut">
              <a:rPr lang="ru-RU" smtClean="0"/>
              <a:t>19.11.2021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7DA9C-BD17-493C-80EC-7A3BEA73D6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9225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2CE59-EAD4-4AF9-A62A-043E98B4F987}" type="datetimeFigureOut">
              <a:rPr lang="ru-RU" smtClean="0"/>
              <a:t>19.11.2021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7DA9C-BD17-493C-80EC-7A3BEA73D6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5269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F2CE59-EAD4-4AF9-A62A-043E98B4F987}" type="datetimeFigureOut">
              <a:rPr lang="ru-RU" smtClean="0"/>
              <a:t>19.11.2021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F7DA9C-BD17-493C-80EC-7A3BEA73D6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2053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ds03.infourok.ru/uploads/ex/115f/0003a756-78b6ca15/7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369902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«Общая и моторная плотность занятий по физическому развитию в ДОУ»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461164"/>
            <a:ext cx="9144000" cy="2396836"/>
          </a:xfrm>
        </p:spPr>
        <p:txBody>
          <a:bodyPr>
            <a:normAutofit/>
          </a:bodyPr>
          <a:lstStyle/>
          <a:p>
            <a:pPr algn="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Корчагина М.Н.,</a:t>
            </a:r>
          </a:p>
          <a:p>
            <a:pPr algn="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оспитатель </a:t>
            </a:r>
          </a:p>
          <a:p>
            <a:pPr algn="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МДОБУ «Детский сад № 12»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919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3.infourok.ru/uploads/ex/115f/0003a756-78b6ca15/7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7927" y="365125"/>
            <a:ext cx="11360728" cy="5730875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Вводная часть занятия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увеличения плотности: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допускать длительных бесцельных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движений;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давать четкие лаконичные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указания;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-продумать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музыкальное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сопровождение;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-подбор упражнений по степени сложности;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-предусмотреть названия упражнений, смену позиций;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-разнообразие методов показа.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6482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3.infourok.ru/uploads/ex/115f/0003a756-78b6ca15/7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524000" y="-498764"/>
            <a:ext cx="9144000" cy="1745673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часть занятия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720436" y="1246909"/>
            <a:ext cx="10668000" cy="5153891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Приемы:</a:t>
            </a:r>
          </a:p>
          <a:p>
            <a:pPr algn="l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  Рациональное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физкультурного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оборудования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Включение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разных способов организации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(фронтальный, поточный, групповой, индивидуальный)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Лаконичное объяснение заданий и четкий показ упражнений (если показывает ребенок, необходимо заранее его подготовить). </a:t>
            </a:r>
          </a:p>
          <a:p>
            <a:pPr algn="l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Создание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специальных ситуаций для проявления таких качеств ребенка, как решительность, смелость, находчивость. </a:t>
            </a:r>
          </a:p>
          <a:p>
            <a:pPr marL="457200" indent="-457200" algn="l">
              <a:buFontTx/>
              <a:buChar char="-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музыкального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сопровождения,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упражнений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расслабление.</a:t>
            </a:r>
          </a:p>
          <a:p>
            <a:pPr algn="l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 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Вариативность подвижных игр, приемов их усложнения. </a:t>
            </a:r>
          </a:p>
          <a:p>
            <a:pPr algn="l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146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3.infourok.ru/uploads/ex/115f/0003a756-78b6ca15/7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524000" y="415637"/>
            <a:ext cx="9144000" cy="858982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Заключительная часть занятия: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65017" y="1967345"/>
            <a:ext cx="10834255" cy="4156364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необходимо позаботиться о восстановлении дыхания у детей;</a:t>
            </a:r>
          </a:p>
          <a:p>
            <a:pPr algn="l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возврате частоты сердечных сокращений к исходному уровню;</a:t>
            </a:r>
          </a:p>
          <a:p>
            <a:pPr algn="l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упражнения на растяжку и релаксацию.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183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3.infourok.ru/uploads/ex/115f/0003a756-78b6ca15/7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20436" y="1122362"/>
            <a:ext cx="10945091" cy="3809855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Физическое образование ребёнка есть база для всего остального. Без правильно поставленной физкультуры и спорта мы никогда не получим здорового поколения.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524000" y="4932218"/>
            <a:ext cx="9144000" cy="1925782"/>
          </a:xfrm>
        </p:spPr>
        <p:txBody>
          <a:bodyPr>
            <a:normAutofit/>
          </a:bodyPr>
          <a:lstStyle/>
          <a:p>
            <a:pPr algn="r"/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А.В.Луначарский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7543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3.infourok.ru/uploads/ex/115f/0003a756-78b6ca15/7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675457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311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3.infourok.ru/uploads/ex/115f/0003a756-78b6ca15/7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342948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физического воспитания в ДОУ-удовлетворение естественной биологической потребности детей в движении, достижение хорошего уровня здоровья и физического развития детей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04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3.infourok.ru/uploads/ex/115f/0003a756-78b6ca15/7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910455" cy="5176693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Общая плотность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отношение педагогически оправданного времени занятия к продолжительности всего занятия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945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3.infourok.ru/uploads/ex/115f/0003a756-78b6ca15/7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969818" y="471055"/>
            <a:ext cx="9698182" cy="692727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 оправданное время: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969817" y="1163782"/>
            <a:ext cx="11222183" cy="4710545"/>
          </a:xfrm>
        </p:spPr>
        <p:txBody>
          <a:bodyPr>
            <a:noAutofit/>
          </a:bodyPr>
          <a:lstStyle/>
          <a:p>
            <a:pPr algn="l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восприятие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объяснений, указаний, словесных инструкций педагога; </a:t>
            </a:r>
          </a:p>
          <a:p>
            <a:pPr algn="l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наблюдение детьми образца выполнения упражнений;</a:t>
            </a:r>
          </a:p>
          <a:p>
            <a:pPr algn="l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осмысливание заданий, объяснение способа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выполнения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упражнений детьми; </a:t>
            </a:r>
          </a:p>
          <a:p>
            <a:pPr algn="l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отдых между выполнением физических упражнений; </a:t>
            </a:r>
          </a:p>
          <a:p>
            <a:pPr algn="l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раздача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уборка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пособий,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перестановка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физкультурных снарядов. </a:t>
            </a:r>
          </a:p>
          <a:p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5020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3.infourok.ru/uploads/ex/115f/0003a756-78b6ca15/7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1526981" y="1572322"/>
            <a:ext cx="427125" cy="302198"/>
          </a:xfrm>
        </p:spPr>
        <p:txBody>
          <a:bodyPr>
            <a:normAutofit/>
          </a:bodyPr>
          <a:lstStyle/>
          <a:p>
            <a:endParaRPr 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26474" y="2964873"/>
            <a:ext cx="11665526" cy="3893126"/>
          </a:xfrm>
        </p:spPr>
        <p:txBody>
          <a:bodyPr>
            <a:normAutofit/>
          </a:bodyPr>
          <a:lstStyle/>
          <a:p>
            <a:pPr algn="l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 занятие длится 20 минут, дети были в движении 16 минут, 2 минуты дети стояли без пользы для дела, 2 минуты- на раздачу пособий, на построение – они педагогически оправданы. </a:t>
            </a:r>
          </a:p>
          <a:p>
            <a:pPr algn="l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(16 минут + 2 минуты оправданное время = 18 мин).</a:t>
            </a:r>
          </a:p>
          <a:p>
            <a:pPr algn="l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мин х 100:20 =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90% Общая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плотность составляет 90 %.</a:t>
            </a:r>
          </a:p>
          <a:p>
            <a:endParaRPr lang="ru-RU" dirty="0"/>
          </a:p>
        </p:txBody>
      </p:sp>
      <p:pic>
        <p:nvPicPr>
          <p:cNvPr id="7170" name="Picture 2" descr="https://studref.com/htm/img/16/10183/3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526473"/>
            <a:ext cx="11371407" cy="2210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7556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3.infourok.ru/uploads/ex/115f/0003a756-78b6ca15/7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1999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273" y="1246909"/>
            <a:ext cx="11000509" cy="3602182"/>
          </a:xfrm>
        </p:spPr>
        <p:txBody>
          <a:bodyPr>
            <a:normAutofit fontScale="90000"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Моторная плотность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характеризуется отношением времени, непосредственно затрачиваемым ребенком на выполнение движений, ко всему времени занятия, выраженным в процентах.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 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моторную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плотность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входит только время, затраченное на выполнение 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физических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упражнений, т.е. непосредственная 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физическая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нагрузка.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достаточной двигательной активности она должна составлять не менее 70—85 %.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0539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3.infourok.ru/uploads/ex/115f/0003a756-78b6ca15/7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5636" y="365125"/>
            <a:ext cx="11776363" cy="5730875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Наименьшая моторная плотность может быть при условии, если на занятии применяется 1/3 нового материала, тогда моторная плотность 65— 67 % считается нормой.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занятие решает задачи закрепления и совершенствования движений, то моторная плотность должна приближаться к 68—80%.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Моторная плотность занятия в зале должна составлять не менее 70%; на воздухе – не менее 80%.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154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3.infourok.ru/uploads/ex/115f/0003a756-78b6ca15/7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5855" y="581891"/>
            <a:ext cx="11166763" cy="2161309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Моторная плотность рассчитывается по формуле: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 descr="https://studref.com/htm/img/16/10183/3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636" y="2964873"/>
            <a:ext cx="11111346" cy="2216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0715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3.infourok.ru/uploads/ex/115f/0003a756-78b6ca15/7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5636" y="554183"/>
            <a:ext cx="11526982" cy="5902036"/>
          </a:xfrm>
        </p:spPr>
        <p:txBody>
          <a:bodyPr>
            <a:normAutofit fontScale="90000"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достижения оптимальной двигательной активности детей во время занятий по физической культуре необходимо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продумать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и программное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содержание;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запрограммировать оптимальный объем, продолжительность и интенсивность двигательной активности; </a:t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учитывать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сильные по физиологическому воздействию движения должны чередоваться с успокаивающими, трудные с менее трудными, знакомые упражнения с новыми; </a:t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поддерживать положительный эмоциональный интерес у детей во время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занятия;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предусмотреть достаточную площадь, рациональное размещение пособий, санитарно-гигиенические требования, одежду и обувь.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397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367</Words>
  <Application>Microsoft Office PowerPoint</Application>
  <PresentationFormat>Широкоэкранный</PresentationFormat>
  <Paragraphs>34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Тема Office</vt:lpstr>
      <vt:lpstr>«Общая и моторная плотность занятий по физическому развитию в ДОУ» </vt:lpstr>
      <vt:lpstr>Цель физического воспитания в ДОУ-удовлетворение естественной биологической потребности детей в движении, достижение хорошего уровня здоровья и физического развития детей</vt:lpstr>
      <vt:lpstr>Общая плотность – отношение педагогически оправданного времени занятия к продолжительности всего занятия</vt:lpstr>
      <vt:lpstr>Педагогически оправданное время:</vt:lpstr>
      <vt:lpstr>Презентация PowerPoint</vt:lpstr>
      <vt:lpstr>Моторная плотность характеризуется отношением времени, непосредственно затрачиваемым ребенком на выполнение движений, ко всему времени занятия, выраженным в процентах.   В моторную плотность занятия входит только время, затраченное на выполнение физических упражнений, т.е. непосредственная физическая нагрузка. При достаточной двигательной активности она должна составлять не менее 70—85 %. </vt:lpstr>
      <vt:lpstr>Наименьшая моторная плотность может быть при условии, если на занятии применяется 1/3 нового материала, тогда моторная плотность 65— 67 % считается нормой.  Если занятие решает задачи закрепления и совершенствования движений, то моторная плотность должна приближаться к 68—80%.  Моторная плотность занятия в зале должна составлять не менее 70%; на воздухе – не менее 80%. </vt:lpstr>
      <vt:lpstr>Моторная плотность рассчитывается по формуле:</vt:lpstr>
      <vt:lpstr>Для достижения оптимальной двигательной активности детей во время занятий по физической культуре необходимо:   - продумать задачи и программное содержание;  - запрограммировать оптимальный объем, продолжительность и интенсивность двигательной активности;  - учитывать, что сильные по физиологическому воздействию движения должны чередоваться с успокаивающими, трудные с менее трудными, знакомые упражнения с новыми;  - поддерживать положительный эмоциональный интерес у детей во время занятия;  - предусмотреть достаточную площадь, рациональное размещение пособий, санитарно-гигиенические требования, одежду и обувь.  </vt:lpstr>
      <vt:lpstr>Вводная часть занятия  Для увеличения плотности: - не допускать длительных бесцельных движений; -давать четкие лаконичные указания; -продумать музыкальное сопровождение; -подбор упражнений по степени сложности; -предусмотреть названия упражнений, смену позиций; -разнообразие методов показа.</vt:lpstr>
      <vt:lpstr>Основная часть занятия</vt:lpstr>
      <vt:lpstr>Заключительная часть занятия:</vt:lpstr>
      <vt:lpstr>Физическое образование ребёнка есть база для всего остального. Без правильно поставленной физкультуры и спорта мы никогда не получим здорового поколения.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13</cp:revision>
  <dcterms:created xsi:type="dcterms:W3CDTF">2021-11-16T07:01:09Z</dcterms:created>
  <dcterms:modified xsi:type="dcterms:W3CDTF">2021-11-19T06:18:52Z</dcterms:modified>
</cp:coreProperties>
</file>